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104F55F-862F-46D4-8931-AE4EF8D4BE6D}"/>
    <pc:docChg chg="custSel modSld">
      <pc:chgData name="Narelle Wheaton" userId="6e1b2b30-480e-4f91-806b-6735d5b9e446" providerId="ADAL" clId="{A104F55F-862F-46D4-8931-AE4EF8D4BE6D}" dt="2023-08-01T06:29:35.473" v="16" actId="1076"/>
      <pc:docMkLst>
        <pc:docMk/>
      </pc:docMkLst>
      <pc:sldChg chg="modSp mod">
        <pc:chgData name="Narelle Wheaton" userId="6e1b2b30-480e-4f91-806b-6735d5b9e446" providerId="ADAL" clId="{A104F55F-862F-46D4-8931-AE4EF8D4BE6D}" dt="2023-08-01T06:29:35.473" v="16" actId="1076"/>
        <pc:sldMkLst>
          <pc:docMk/>
          <pc:sldMk cId="235918890" sldId="256"/>
        </pc:sldMkLst>
        <pc:spChg chg="mod">
          <ac:chgData name="Narelle Wheaton" userId="6e1b2b30-480e-4f91-806b-6735d5b9e446" providerId="ADAL" clId="{A104F55F-862F-46D4-8931-AE4EF8D4BE6D}" dt="2023-08-01T06:29:35.473" v="16" actId="1076"/>
          <ac:spMkLst>
            <pc:docMk/>
            <pc:sldMk cId="235918890" sldId="256"/>
            <ac:spMk id="3" creationId="{C02AF72C-AA76-4767-8CDC-7CF631DCBE5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BFB09-07E8-43C2-888A-C3153701B1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0D67D2-BC98-4589-8714-CE4FEB2BB0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95978-9B6E-44FC-AE62-2D9259A5D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88EF0-8A3D-4034-8608-B2271F9C967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9516B1-BD6C-4941-B392-2D8D6C26F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40BB62-63A5-496B-BE14-D29C0C221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AD127-1373-4B7C-86C5-0054258F8F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1923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998E-9A27-4A58-A762-A145470BB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EC202F-BC72-46DA-8145-963F3D108C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EA05B1-3510-47F0-86D2-2AA069722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88EF0-8A3D-4034-8608-B2271F9C967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BF485A-BD34-44B9-A99B-E54D59A33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BD171A-BFE2-452B-BA58-8F251A2EB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AD127-1373-4B7C-86C5-0054258F8F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5888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0126CC-32D7-4E49-8C76-2E8A9F5BFC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320201-0C12-4C43-A039-5E2E7D6F15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7B5702-DE9D-4D3F-AE18-518E91AED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88EF0-8A3D-4034-8608-B2271F9C967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BF43C-C55F-4C0B-ACCB-1B374E2DA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539185-E029-4C5D-BBAC-5AA3B41F7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AD127-1373-4B7C-86C5-0054258F8F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4222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CA6DF-196B-4B7B-A4FC-D5B71CC83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78BEB7-D7CD-4A15-BE1C-D3A93D4F0E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ADE1C8-9B52-4C4B-969D-0FDBBB637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88EF0-8A3D-4034-8608-B2271F9C967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C5497E-DE6C-48FB-8DFE-137F8C925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1566E6-E443-449C-AAB7-B645518A9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AD127-1373-4B7C-86C5-0054258F8F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6361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0716CC-115A-4977-9399-470E138EF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0EA8FA-B8BE-4190-9474-0F4D573DA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969140-8ACC-4B19-9BEB-9B6EC991B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88EF0-8A3D-4034-8608-B2271F9C967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9E05C1-F69B-4453-8A05-11B3E181F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44156F-6E96-4E7C-8145-FA5B18431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AD127-1373-4B7C-86C5-0054258F8F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8021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DA5F1-383E-4755-8385-D2A75150F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EA2493-0ECA-4088-887E-29171DEEB9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A9144F-1D5A-43E5-B65B-8F15B1B7A0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5B74BA-DC91-43F2-BD09-DE9BA1438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88EF0-8A3D-4034-8608-B2271F9C967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D71C4A-C4B4-456D-9F72-FF5CD0C17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685912-539F-40BB-8B06-4FA0958F1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AD127-1373-4B7C-86C5-0054258F8F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6281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FD390-BF48-40F3-85FD-239437347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8D249-B2EC-4A85-A6ED-7C01E91B7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465DD-EF4E-4DCF-9845-E25505CA0E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FB5891-520C-4A10-B5D4-156D7AA0B4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52DF67-E218-4F51-BD69-9D35FE3E15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031D8F-C9A5-464C-9D11-6488F4B1E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88EF0-8A3D-4034-8608-B2271F9C967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EE80D8-6CC2-4DC1-AE77-66F197129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8A0E5B-7609-46F8-8AB2-279E4DFEF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AD127-1373-4B7C-86C5-0054258F8F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0765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7C97B-96DF-4299-BE79-047377AD7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73B0AD-F0D7-4C5F-BDC2-ED55E267A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88EF0-8A3D-4034-8608-B2271F9C967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5BAE5-017F-4DA9-8A91-30D2AC7BE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367269-7F3A-444B-AB44-59862109B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AD127-1373-4B7C-86C5-0054258F8F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9740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6D29D5-2B58-4D53-8752-A0F0F2667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88EF0-8A3D-4034-8608-B2271F9C967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974724-D5D2-4647-92D4-5520720BD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725F94-2862-442F-BA40-704FFA6E2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AD127-1373-4B7C-86C5-0054258F8F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5794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21072-EEAF-426C-802C-ECFF1C7A5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FC58CF-25F0-42F7-9EE5-D77EE80C8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8159F9-38B1-4F83-A814-22AC467CFE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468687-C0D6-48EF-945C-52F223823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88EF0-8A3D-4034-8608-B2271F9C967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ED235-7411-4791-9448-B38CCE51A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3AD8F0-9A8A-45E4-9CDB-B81D0D68B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AD127-1373-4B7C-86C5-0054258F8F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531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F72FE-A3C3-4BC8-BCA4-D77F7DD5D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69D6B7-59F5-4F28-9F4E-E552EF3D9A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9C7530-ED03-4722-B949-A0A43AE07F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230EAE-38BD-4E31-BEE7-F09FDF547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88EF0-8A3D-4034-8608-B2271F9C967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7BD0C1-3959-470A-B570-2772CB62C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02DBDC-D773-48A5-88A4-40D99B27E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AD127-1373-4B7C-86C5-0054258F8F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5320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F8D6B9-BF46-4592-98AB-0034672ED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968F9D-FEF1-4F85-B695-627102211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BB84D-D7CF-419A-B064-E003545184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88EF0-8A3D-4034-8608-B2271F9C9672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EE7F1A-1C3D-4864-84D4-BBB533F73A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75816-A1C1-4E62-A4B2-1DFE5358AC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AD127-1373-4B7C-86C5-0054258F8F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702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AF72C-AA76-4767-8CDC-7CF631DCBE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3523"/>
            <a:ext cx="9144000" cy="2730954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God make my life a little light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Within the world to glow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little flame that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burneth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bright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Wherever I may go</a:t>
            </a:r>
          </a:p>
        </p:txBody>
      </p:sp>
    </p:spTree>
    <p:extLst>
      <p:ext uri="{BB962C8B-B14F-4D97-AF65-F5344CB8AC3E}">
        <p14:creationId xmlns:p14="http://schemas.microsoft.com/office/powerpoint/2010/main" val="235918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AF72C-AA76-4767-8CDC-7CF631DCBE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6955"/>
            <a:ext cx="9144000" cy="286729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God make my life a little flower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giveth joy to 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Content to bloom in native bower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Although the place be small</a:t>
            </a:r>
          </a:p>
        </p:txBody>
      </p:sp>
    </p:spTree>
    <p:extLst>
      <p:ext uri="{BB962C8B-B14F-4D97-AF65-F5344CB8AC3E}">
        <p14:creationId xmlns:p14="http://schemas.microsoft.com/office/powerpoint/2010/main" val="2219169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AF72C-AA76-4767-8CDC-7CF631DCBE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73133"/>
            <a:ext cx="9144000" cy="283246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God make my life a little song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comforteth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the sad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helpeth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others to be strong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makes the singer glad</a:t>
            </a:r>
          </a:p>
        </p:txBody>
      </p:sp>
    </p:spTree>
    <p:extLst>
      <p:ext uri="{BB962C8B-B14F-4D97-AF65-F5344CB8AC3E}">
        <p14:creationId xmlns:p14="http://schemas.microsoft.com/office/powerpoint/2010/main" val="2702431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2AF72C-AA76-4767-8CDC-7CF631DCBE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5995"/>
            <a:ext cx="9144000" cy="281504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God make my life a little staff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Whereon the weak may rest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so what health and strength I have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serve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neighbours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best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329D02-9652-4C12-A6D0-4DA8E5D9C831}"/>
              </a:ext>
            </a:extLst>
          </p:cNvPr>
          <p:cNvSpPr txBox="1"/>
          <p:nvPr/>
        </p:nvSpPr>
        <p:spPr>
          <a:xfrm>
            <a:off x="209006" y="5950357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1356051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Matilda Barbara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Betham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Edwards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5163753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145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2022-06-20T07:15:46Z</dcterms:created>
  <dcterms:modified xsi:type="dcterms:W3CDTF">2023-08-01T06:29:46Z</dcterms:modified>
</cp:coreProperties>
</file>